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1020431"/>
            <a:ext cx="12191999" cy="1475013"/>
          </a:xfrm>
        </p:spPr>
        <p:txBody>
          <a:bodyPr/>
          <a:lstStyle/>
          <a:p>
            <a:pPr algn="ctr"/>
            <a:r>
              <a:rPr lang="pl-PL" b="1" dirty="0" smtClean="0"/>
              <a:t>Kozłowanie i podania piłki do mini koszykówki</a:t>
            </a:r>
            <a:endParaRPr lang="pl-PL" b="1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9785" y="3715974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570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/>
              <a:t>KOZŁOWANIE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24510"/>
          </a:xfrm>
        </p:spPr>
        <p:txBody>
          <a:bodyPr/>
          <a:lstStyle/>
          <a:p>
            <a:r>
              <a:rPr lang="pl-PL" dirty="0" smtClean="0"/>
              <a:t>W siadzie skrzyżnym uderzanie piłki prawą i lewą dłonią</a:t>
            </a:r>
          </a:p>
          <a:p>
            <a:endParaRPr lang="pl-PL" dirty="0"/>
          </a:p>
          <a:p>
            <a:r>
              <a:rPr lang="pl-PL" dirty="0" smtClean="0"/>
              <a:t>Kozłowanie prawą i lewą ręką w leżeniu przodem, siadzie</a:t>
            </a:r>
          </a:p>
          <a:p>
            <a:endParaRPr lang="pl-PL" dirty="0"/>
          </a:p>
          <a:p>
            <a:r>
              <a:rPr lang="pl-PL" dirty="0" smtClean="0"/>
              <a:t>Kozłowanie prawą i lewą ręką z przejściem z pozycji wyjściowej do klęku, siadu, leżenia</a:t>
            </a:r>
          </a:p>
          <a:p>
            <a:endParaRPr lang="pl-PL" dirty="0"/>
          </a:p>
          <a:p>
            <a:r>
              <a:rPr lang="pl-PL" dirty="0" smtClean="0"/>
              <a:t>Klęk na jednym kolanie – kozłowanie pod kolanem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12688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/>
              <a:t>KOZŁOWANIE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55138"/>
          </a:xfrm>
        </p:spPr>
        <p:txBody>
          <a:bodyPr/>
          <a:lstStyle/>
          <a:p>
            <a:r>
              <a:rPr lang="pl-PL" dirty="0" smtClean="0"/>
              <a:t>Pozycja wysoka – kozłowanie z prawej do lewej ręki przed sobą</a:t>
            </a:r>
          </a:p>
          <a:p>
            <a:endParaRPr lang="pl-PL" dirty="0"/>
          </a:p>
          <a:p>
            <a:r>
              <a:rPr lang="pl-PL" dirty="0" smtClean="0"/>
              <a:t>Pozycja wysoka rozkrok – kozłowanie między nogami z przodu do tyłu</a:t>
            </a:r>
          </a:p>
          <a:p>
            <a:endParaRPr lang="pl-PL" dirty="0"/>
          </a:p>
          <a:p>
            <a:r>
              <a:rPr lang="pl-PL" dirty="0" smtClean="0"/>
              <a:t>Rozkrok – kozłowanie ósemką dookoła nóg</a:t>
            </a:r>
          </a:p>
          <a:p>
            <a:endParaRPr lang="pl-PL" dirty="0" smtClean="0"/>
          </a:p>
          <a:p>
            <a:r>
              <a:rPr lang="pl-PL" dirty="0" smtClean="0"/>
              <a:t>Kozłowanie dwóch piłek na przemian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4295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/>
              <a:t>KOZŁOWANIE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Kozłowanie po obwodzie koła zewnętrzną ręka, na gwizdek zmiana kierunku i ręki</a:t>
            </a:r>
          </a:p>
          <a:p>
            <a:endParaRPr lang="pl-PL" dirty="0"/>
          </a:p>
          <a:p>
            <a:r>
              <a:rPr lang="pl-PL" dirty="0" smtClean="0"/>
              <a:t>Kozłowanie po obwodzie koła, na sygnał przyśpieszenie, a na drugi sygnał powrót do normalnego tempa</a:t>
            </a:r>
          </a:p>
          <a:p>
            <a:endParaRPr lang="pl-PL" dirty="0"/>
          </a:p>
          <a:p>
            <a:r>
              <a:rPr lang="pl-PL" dirty="0" smtClean="0"/>
              <a:t>Kozłowanie po obwodzie koła wokół pachołków ze zmianą ręki (slalom)</a:t>
            </a:r>
          </a:p>
          <a:p>
            <a:endParaRPr lang="pl-PL" dirty="0"/>
          </a:p>
          <a:p>
            <a:r>
              <a:rPr lang="pl-PL" dirty="0" smtClean="0"/>
              <a:t>Król kozłowania: ćwiczący kozłują piłkę prawą i lewą ręką z jednoczesnym wybijaniem piłki pozostałych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317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/>
              <a:t>PODANIA</a:t>
            </a:r>
            <a:endParaRPr lang="pl-PL" sz="4400" b="1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581193" y="2441753"/>
            <a:ext cx="11029615" cy="3678303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Ćwiczący w leżeniu przodem wypychają piłkę oburącz do siebie.</a:t>
            </a:r>
          </a:p>
          <a:p>
            <a:endParaRPr lang="pl-PL" dirty="0"/>
          </a:p>
          <a:p>
            <a:r>
              <a:rPr lang="pl-PL" dirty="0" smtClean="0"/>
              <a:t>Chwyty i podania w parach w siadzie rozkrocznym</a:t>
            </a:r>
          </a:p>
          <a:p>
            <a:endParaRPr lang="pl-PL" dirty="0"/>
          </a:p>
          <a:p>
            <a:r>
              <a:rPr lang="pl-PL" dirty="0" smtClean="0"/>
              <a:t>Ćwiczący przodem do siebie, nogi w rozkroku – podania sprzed klatki piersiowej w miejscu</a:t>
            </a:r>
          </a:p>
          <a:p>
            <a:endParaRPr lang="pl-PL" dirty="0"/>
          </a:p>
          <a:p>
            <a:r>
              <a:rPr lang="pl-PL" dirty="0" smtClean="0"/>
              <a:t>Jak w ćwiczeniu wyżej, podania kozłem (kozioł 2/3 między ćwiczącymi)</a:t>
            </a:r>
          </a:p>
          <a:p>
            <a:endParaRPr lang="pl-PL" dirty="0"/>
          </a:p>
          <a:p>
            <a:r>
              <a:rPr lang="pl-PL" dirty="0" smtClean="0"/>
              <a:t>Podanie piłki z przeniesieniem nogi zakrocznej w przód, a przy chwycie nogi wykrocznej w tył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0062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/>
              <a:t>PODANIA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Podania oburącz sprzed klatki piersiowej w truchcie w miejscu (na jedną nogę chwyt, na drugą podanie)</a:t>
            </a:r>
          </a:p>
          <a:p>
            <a:endParaRPr lang="pl-PL" dirty="0"/>
          </a:p>
          <a:p>
            <a:r>
              <a:rPr lang="pl-PL" dirty="0" smtClean="0"/>
              <a:t>Podania jak wyżej kozłem</a:t>
            </a:r>
          </a:p>
          <a:p>
            <a:endParaRPr lang="pl-PL" dirty="0"/>
          </a:p>
          <a:p>
            <a:r>
              <a:rPr lang="pl-PL" dirty="0" smtClean="0"/>
              <a:t>Podania w trójkach (zmiana miejsca za piłką)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078" y="5066839"/>
            <a:ext cx="3980470" cy="88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06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/>
              <a:t>PODANIA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89973"/>
          </a:xfrm>
        </p:spPr>
        <p:txBody>
          <a:bodyPr/>
          <a:lstStyle/>
          <a:p>
            <a:r>
              <a:rPr lang="pl-PL" dirty="0" smtClean="0"/>
              <a:t>Ćwiczący ustawieni w rzędach. Podanie ze zmianą miejsca:</a:t>
            </a:r>
          </a:p>
          <a:p>
            <a:pPr>
              <a:buFontTx/>
              <a:buChar char="-"/>
            </a:pPr>
            <a:r>
              <a:rPr lang="pl-PL" dirty="0" smtClean="0"/>
              <a:t>Po prostej</a:t>
            </a:r>
          </a:p>
          <a:p>
            <a:pPr>
              <a:buFontTx/>
              <a:buChar char="-"/>
            </a:pPr>
            <a:r>
              <a:rPr lang="pl-PL" dirty="0" smtClean="0"/>
              <a:t>Po przekątnej 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Podania w trójkącie jedną, następnie dwoma piłkami</a:t>
            </a:r>
          </a:p>
          <a:p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r>
              <a:rPr lang="pl-PL" dirty="0" smtClean="0"/>
              <a:t>Podania w trójkącie ze zmianą miejsca za piłką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84" y="2496627"/>
            <a:ext cx="3077491" cy="76206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490" y="5228153"/>
            <a:ext cx="3309258" cy="102531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871996"/>
            <a:ext cx="3357803" cy="8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71272"/>
      </p:ext>
    </p:extLst>
  </p:cSld>
  <p:clrMapOvr>
    <a:masterClrMapping/>
  </p:clrMapOvr>
</p:sld>
</file>

<file path=ppt/theme/theme1.xml><?xml version="1.0" encoding="utf-8"?>
<a:theme xmlns:a="http://schemas.openxmlformats.org/drawingml/2006/main" name="Dywidenda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TM03457464[[fn=Dywidenda]]</Template>
  <TotalTime>34</TotalTime>
  <Words>270</Words>
  <Application>Microsoft Office PowerPoint</Application>
  <PresentationFormat>Panoramiczny</PresentationFormat>
  <Paragraphs>50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Gill Sans MT</vt:lpstr>
      <vt:lpstr>Wingdings 2</vt:lpstr>
      <vt:lpstr>Dywidenda</vt:lpstr>
      <vt:lpstr>Kozłowanie i podania piłki do mini koszykówki</vt:lpstr>
      <vt:lpstr>KOZŁOWANIE</vt:lpstr>
      <vt:lpstr>KOZŁOWANIE</vt:lpstr>
      <vt:lpstr>KOZŁOWANIE</vt:lpstr>
      <vt:lpstr>PODANIA</vt:lpstr>
      <vt:lpstr>PODANIA</vt:lpstr>
      <vt:lpstr>PODANIA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Kozłowanie i podania piłki do mini koszykówki</dc:title>
  <dc:creator>admin</dc:creator>
  <cp:lastModifiedBy>admin</cp:lastModifiedBy>
  <cp:revision>5</cp:revision>
  <dcterms:created xsi:type="dcterms:W3CDTF">2020-05-23T20:20:32Z</dcterms:created>
  <dcterms:modified xsi:type="dcterms:W3CDTF">2020-05-23T21:04:51Z</dcterms:modified>
</cp:coreProperties>
</file>